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Petrona"/>
      <p:regular r:id="rId12"/>
    </p:embeddedFont>
    <p:embeddedFont>
      <p:font typeface="Petrona"/>
      <p:regular r:id="rId13"/>
    </p:embeddedFont>
    <p:embeddedFont>
      <p:font typeface="Petrona"/>
      <p:regular r:id="rId14"/>
    </p:embeddedFont>
    <p:embeddedFont>
      <p:font typeface="Petrona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3-1.png>
</file>

<file path=ppt/media/image-3-2.png>
</file>

<file path=ppt/media/image-3-3.png>
</file>

<file path=ppt/media/image-3-4.png>
</file>

<file path=ppt/media/image-3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2057"/>
            <a:ext cx="13042821" cy="2054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8050"/>
              </a:lnSpc>
              <a:buNone/>
            </a:pPr>
            <a:r>
              <a:rPr lang="en-US" sz="6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Разработка игры "Длинные нарды"</a:t>
            </a:r>
            <a:endParaRPr lang="en-US" sz="6450" dirty="0"/>
          </a:p>
        </p:txBody>
      </p:sp>
      <p:sp>
        <p:nvSpPr>
          <p:cNvPr id="3" name="Text 1"/>
          <p:cNvSpPr/>
          <p:nvPr/>
        </p:nvSpPr>
        <p:spPr>
          <a:xfrm>
            <a:off x="793790" y="467975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Индивидуальный проект, посвященный созданию приложения "Длинные нарды". Рассмотрим этапы разработки, от выбора инструментов до реализации нейросети. Игра будет доступна в двух режимах: с другом и против AI.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5677614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9B3351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03089" y="5810250"/>
            <a:ext cx="14418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dn</a:t>
            </a:r>
            <a:endParaRPr lang="en-US" sz="750" dirty="0"/>
          </a:p>
        </p:txBody>
      </p:sp>
      <p:sp>
        <p:nvSpPr>
          <p:cNvPr id="6" name="Text 4"/>
          <p:cNvSpPr/>
          <p:nvPr/>
        </p:nvSpPr>
        <p:spPr>
          <a:xfrm>
            <a:off x="1270040" y="5660708"/>
            <a:ext cx="278022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по dram00nn_nn nn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2302"/>
            <a:ext cx="658344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Актуальность и цели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6753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0347" y="3707249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1530906" y="3675340"/>
            <a:ext cx="307002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Популярность игры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1530906" y="4183499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Нарды – игра с многовековой историей. Она остается популярной благодаря простым правилам.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6753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293519" y="3707249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5954078" y="3675340"/>
            <a:ext cx="3459242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Удобство приложения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5954078" y="4555569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Приложение решает проблему поиска партнера. Играть можно в любое время и в любом месте.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6753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16691" y="3707249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3" name="Text 11"/>
          <p:cNvSpPr/>
          <p:nvPr/>
        </p:nvSpPr>
        <p:spPr>
          <a:xfrm>
            <a:off x="10377249" y="367534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Режимы игры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10377249" y="4183499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Предусмотрены два режима: игра с другом и против нейросети.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6041" y="556379"/>
            <a:ext cx="5295424" cy="661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Задачи проекта</a:t>
            </a:r>
            <a:endParaRPr lang="en-US" sz="4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6041" y="1621750"/>
            <a:ext cx="1008578" cy="12102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17157" y="1823442"/>
            <a:ext cx="2955131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Выбор инструментов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2017157" y="2275403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Определить набор инструментов для разработки игры и нейросети.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41" y="2832021"/>
            <a:ext cx="1008578" cy="12102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17157" y="3033713"/>
            <a:ext cx="2656999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Изучение модулей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2017157" y="3485674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Изучить необходимые модули выбранного языка программирования.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41" y="4042291"/>
            <a:ext cx="1008578" cy="121027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17157" y="4243983"/>
            <a:ext cx="3351609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Разработка интерфейса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2017157" y="4695944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Создать графический интерфейс и реализовать игровой процесс.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041" y="5252561"/>
            <a:ext cx="1008578" cy="121027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17157" y="5454253"/>
            <a:ext cx="264771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Разработка AI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2017157" y="5906214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Разработать нейронную сеть на основе дерева принятия решений.</a:t>
            </a:r>
            <a:endParaRPr lang="en-US" sz="15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041" y="6462832"/>
            <a:ext cx="1008578" cy="121027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17157" y="6664523"/>
            <a:ext cx="2647712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Тестирование</a:t>
            </a:r>
            <a:endParaRPr lang="en-US" sz="2050" dirty="0"/>
          </a:p>
        </p:txBody>
      </p:sp>
      <p:sp>
        <p:nvSpPr>
          <p:cNvPr id="17" name="Text 10"/>
          <p:cNvSpPr/>
          <p:nvPr/>
        </p:nvSpPr>
        <p:spPr>
          <a:xfrm>
            <a:off x="2017157" y="7116485"/>
            <a:ext cx="1190720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Проверить работоспособность и исправить найденные ошибки.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474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Ход работы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05977"/>
            <a:ext cx="332196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Выбор инструментов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Определение оптимального набора инструментов для разработки.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005977"/>
            <a:ext cx="376773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Разработка интерфейса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604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Реализация удобного и интуитивно понятного интерфейса.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1068"/>
            <a:ext cx="626221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Итоги и результаты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078956"/>
            <a:ext cx="6408063" cy="1339929"/>
          </a:xfrm>
          <a:prstGeom prst="roundRect">
            <a:avLst>
              <a:gd name="adj" fmla="val 71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31339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PyQt5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028224" y="382154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Изучен модуль PyQt5 для разработки интерфейса.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3078956"/>
            <a:ext cx="6408063" cy="1339929"/>
          </a:xfrm>
          <a:prstGeom prst="roundRect">
            <a:avLst>
              <a:gd name="adj" fmla="val 71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3101" y="331339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Python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63101" y="382154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Подробно изучен язык программирования Python.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645700"/>
            <a:ext cx="64080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488013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Интерфейс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028224" y="5388293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Разработан интерфейс с двумя режимами игры.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645700"/>
            <a:ext cx="64080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3101" y="488013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Дерево решений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7663101" y="538829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Изучено устройство дерева принятия решений для AI.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2025-04-03T12:13:48Z</dcterms:created>
  <dcterms:modified xsi:type="dcterms:W3CDTF">2025-04-03T12:13:48Z</dcterms:modified>
</cp:coreProperties>
</file>